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3" t="22951" r="10123" b="27605"/>
          <a:stretch/>
        </p:blipFill>
        <p:spPr bwMode="auto">
          <a:xfrm>
            <a:off x="31530" y="2369593"/>
            <a:ext cx="9143594" cy="4241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262941" y="4572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Les fêtes en France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596441" y="1447800"/>
            <a:ext cx="5791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La fête nationale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4168997" y="3200400"/>
            <a:ext cx="2079403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b="1" dirty="0" smtClean="0">
                <a:latin typeface="Kristen ITC" pitchFamily="66" charset="0"/>
              </a:rPr>
              <a:t>Le drapeau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4038600" y="5511225"/>
            <a:ext cx="1981200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b="1" dirty="0" smtClean="0">
                <a:latin typeface="Kristen ITC" pitchFamily="66" charset="0"/>
              </a:rPr>
              <a:t>Le défilé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69136" y="5734593"/>
            <a:ext cx="2594559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 smtClean="0">
                <a:latin typeface="Kristen ITC" pitchFamily="66" charset="0"/>
              </a:rPr>
              <a:t>Les feux d’artifice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42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76" t="52800" r="5758" b="12559"/>
          <a:stretch/>
        </p:blipFill>
        <p:spPr bwMode="auto">
          <a:xfrm>
            <a:off x="2362200" y="2357368"/>
            <a:ext cx="4572000" cy="324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262941" y="4572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Les fêtes en France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596441" y="1447800"/>
            <a:ext cx="5791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La fête nationale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5752" y="4953000"/>
            <a:ext cx="320040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 smtClean="0">
                <a:latin typeface="Kristen ITC" pitchFamily="66" charset="0"/>
              </a:rPr>
              <a:t>La foule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65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2" t="62526" r="24526" b="16181"/>
          <a:stretch/>
        </p:blipFill>
        <p:spPr bwMode="auto">
          <a:xfrm>
            <a:off x="6419851" y="4139101"/>
            <a:ext cx="2131454" cy="1484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24" t="33064" r="39736" b="8012"/>
          <a:stretch/>
        </p:blipFill>
        <p:spPr bwMode="auto">
          <a:xfrm>
            <a:off x="533400" y="2369712"/>
            <a:ext cx="3349041" cy="4108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262941" y="4572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Les fêtes en France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596441" y="1447800"/>
            <a:ext cx="5791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Le Noël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62200" y="2590800"/>
            <a:ext cx="2393324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b="1" dirty="0" smtClean="0">
                <a:latin typeface="Kristen ITC" pitchFamily="66" charset="0"/>
              </a:rPr>
              <a:t>Les décorations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85779" y="4050405"/>
            <a:ext cx="1962421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b="1" dirty="0" smtClean="0">
                <a:latin typeface="Kristen ITC" pitchFamily="66" charset="0"/>
              </a:rPr>
              <a:t>Le sapin de Noël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8720" y="6022032"/>
            <a:ext cx="2746959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b="1" dirty="0" smtClean="0">
                <a:latin typeface="Kristen ITC" pitchFamily="66" charset="0"/>
              </a:rPr>
              <a:t>Les cadeaux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77000" y="5898921"/>
            <a:ext cx="2017156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b="1" dirty="0" smtClean="0">
                <a:latin typeface="Kristen ITC" pitchFamily="66" charset="0"/>
              </a:rPr>
              <a:t>La bûche de Noël</a:t>
            </a:r>
            <a:endParaRPr lang="fr-FR" sz="2000" dirty="0">
              <a:latin typeface="Kristen ITC" pitchFamily="66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51" t="62526" r="11113" b="19280"/>
          <a:stretch/>
        </p:blipFill>
        <p:spPr bwMode="auto">
          <a:xfrm>
            <a:off x="5368872" y="2590800"/>
            <a:ext cx="1774071" cy="1268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877583" y="2439265"/>
            <a:ext cx="183363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b="1" dirty="0" smtClean="0">
                <a:latin typeface="Kristen ITC" pitchFamily="66" charset="0"/>
              </a:rPr>
              <a:t>Les cartes de vœux </a:t>
            </a:r>
            <a:endParaRPr lang="fr-FR" sz="2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08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7" t="37157" r="24179" b="17249"/>
          <a:stretch/>
        </p:blipFill>
        <p:spPr bwMode="auto">
          <a:xfrm>
            <a:off x="2133600" y="2590800"/>
            <a:ext cx="4507606" cy="3178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262941" y="4572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Les fêtes en France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596441" y="1447800"/>
            <a:ext cx="5791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Les anniversaires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62200" y="2367999"/>
            <a:ext cx="2393324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b="1" dirty="0" smtClean="0">
                <a:latin typeface="Kristen ITC" pitchFamily="66" charset="0"/>
              </a:rPr>
              <a:t>Les ballons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38600" y="4538990"/>
            <a:ext cx="1962421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b="1" dirty="0" smtClean="0">
                <a:latin typeface="Kristen ITC" pitchFamily="66" charset="0"/>
              </a:rPr>
              <a:t>Les bougies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95870" y="5187154"/>
            <a:ext cx="2746959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b="1" dirty="0" smtClean="0">
                <a:latin typeface="Kristen ITC" pitchFamily="66" charset="0"/>
              </a:rPr>
              <a:t>Le gâteau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2883" y="5925076"/>
            <a:ext cx="2017156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b="1" dirty="0" smtClean="0">
                <a:latin typeface="Kristen ITC" pitchFamily="66" charset="0"/>
              </a:rPr>
              <a:t>La carte d’anniversaire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52061" y="4800600"/>
            <a:ext cx="1833632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b="1" dirty="0" smtClean="0">
                <a:latin typeface="Kristen ITC" pitchFamily="66" charset="0"/>
              </a:rPr>
              <a:t>Les invités</a:t>
            </a:r>
            <a:endParaRPr lang="fr-FR" sz="2000" dirty="0">
              <a:latin typeface="Kristen ITC" pitchFamily="66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7" t="77639" r="50296" b="3581"/>
          <a:stretch/>
        </p:blipFill>
        <p:spPr bwMode="auto">
          <a:xfrm>
            <a:off x="2131047" y="5439050"/>
            <a:ext cx="1109463" cy="130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209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62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111</cp:revision>
  <dcterms:created xsi:type="dcterms:W3CDTF">2011-09-14T23:22:57Z</dcterms:created>
  <dcterms:modified xsi:type="dcterms:W3CDTF">2012-11-12T12:56:23Z</dcterms:modified>
</cp:coreProperties>
</file>